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301" r:id="rId9"/>
    <p:sldId id="295" r:id="rId10"/>
    <p:sldId id="257" r:id="rId11"/>
    <p:sldId id="276" r:id="rId12"/>
    <p:sldId id="277" r:id="rId13"/>
    <p:sldId id="294" r:id="rId14"/>
    <p:sldId id="296" r:id="rId15"/>
    <p:sldId id="297" r:id="rId16"/>
    <p:sldId id="278" r:id="rId17"/>
    <p:sldId id="279" r:id="rId18"/>
    <p:sldId id="259" r:id="rId19"/>
    <p:sldId id="261" r:id="rId20"/>
    <p:sldId id="262" r:id="rId21"/>
    <p:sldId id="263" r:id="rId22"/>
    <p:sldId id="265" r:id="rId23"/>
    <p:sldId id="266" r:id="rId24"/>
    <p:sldId id="269" r:id="rId25"/>
    <p:sldId id="270" r:id="rId26"/>
    <p:sldId id="271" r:id="rId27"/>
    <p:sldId id="280" r:id="rId28"/>
    <p:sldId id="285" r:id="rId29"/>
    <p:sldId id="281" r:id="rId30"/>
    <p:sldId id="283" r:id="rId31"/>
    <p:sldId id="284" r:id="rId32"/>
    <p:sldId id="298" r:id="rId33"/>
    <p:sldId id="267" r:id="rId34"/>
    <p:sldId id="286" r:id="rId35"/>
    <p:sldId id="299" r:id="rId36"/>
    <p:sldId id="293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jo Cerezuela" initials="JC" lastIdx="2" clrIdx="0">
    <p:extLst>
      <p:ext uri="{19B8F6BF-5375-455C-9EA6-DF929625EA0E}">
        <p15:presenceInfo xmlns:p15="http://schemas.microsoft.com/office/powerpoint/2012/main" userId="S-1-5-21-2044356590-1927958616-312552118-859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0" autoAdjust="0"/>
    <p:restoredTop sz="94660"/>
  </p:normalViewPr>
  <p:slideViewPr>
    <p:cSldViewPr snapToGrid="0">
      <p:cViewPr>
        <p:scale>
          <a:sx n="66" d="100"/>
          <a:sy n="66" d="100"/>
        </p:scale>
        <p:origin x="1518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77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4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83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27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94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05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44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10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01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52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2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62FEE-6E87-42D6-8C18-3B8A4C43408E}" type="datetimeFigureOut">
              <a:rPr lang="en-GB" smtClean="0"/>
              <a:t>22/06/2017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4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what-containe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AWjdZYrUgI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AWjdZYrUgI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AWjdZYrUg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pricing/details/function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pricing/details/function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pricing/details/function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pricing/details/function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/Azure-Function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Serverless</a:t>
            </a:r>
            <a:r>
              <a:rPr lang="en-GB" dirty="0" smtClean="0"/>
              <a:t> Architecture with Azure </a:t>
            </a:r>
            <a:r>
              <a:rPr lang="en-GB" dirty="0" err="1" smtClean="0"/>
              <a:t>Funcitons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68477" y="5502940"/>
            <a:ext cx="9144000" cy="13550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by Juanjo Cerezuela</a:t>
            </a:r>
          </a:p>
          <a:p>
            <a:r>
              <a:rPr lang="en-GB" sz="3600" dirty="0" smtClean="0"/>
              <a:t>@</a:t>
            </a:r>
            <a:r>
              <a:rPr lang="en-GB" sz="3600" dirty="0" err="1" smtClean="0"/>
              <a:t>PliyoSan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4420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7656" y="176439"/>
            <a:ext cx="10515600" cy="1325563"/>
          </a:xfrm>
        </p:spPr>
        <p:txBody>
          <a:bodyPr/>
          <a:lstStyle/>
          <a:p>
            <a:r>
              <a:rPr lang="en-GB" dirty="0" smtClean="0"/>
              <a:t>Where are we coming from?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71" y="1354001"/>
            <a:ext cx="9470571" cy="5151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3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4883" y="263525"/>
            <a:ext cx="10515600" cy="1325563"/>
          </a:xfrm>
        </p:spPr>
        <p:txBody>
          <a:bodyPr/>
          <a:lstStyle/>
          <a:p>
            <a:r>
              <a:rPr lang="en-GB" dirty="0" smtClean="0"/>
              <a:t>Where are we coming from?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26" y="1356858"/>
            <a:ext cx="9274515" cy="499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7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5000" y="219982"/>
            <a:ext cx="10515600" cy="1325563"/>
          </a:xfrm>
        </p:spPr>
        <p:txBody>
          <a:bodyPr/>
          <a:lstStyle/>
          <a:p>
            <a:r>
              <a:rPr lang="en-GB" dirty="0" smtClean="0"/>
              <a:t>Where are we coming from?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0" y="1319316"/>
            <a:ext cx="9236359" cy="5148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95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714883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Where are we coming from?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55" y="1797363"/>
            <a:ext cx="1795028" cy="1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17" y="3223040"/>
            <a:ext cx="4419827" cy="1602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05" y="4856992"/>
            <a:ext cx="2028825" cy="148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83" y="1472076"/>
            <a:ext cx="1851019" cy="17509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214" y="1585442"/>
            <a:ext cx="2210386" cy="16412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015" y="1472076"/>
            <a:ext cx="2105025" cy="2095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8527" y="3888030"/>
            <a:ext cx="2602519" cy="25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492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31087" y="6488668"/>
            <a:ext cx="307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What is a Container?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7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Serverless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"</a:t>
            </a:r>
            <a:r>
              <a:rPr lang="en-GB" dirty="0" err="1"/>
              <a:t>Serverless</a:t>
            </a:r>
            <a:r>
              <a:rPr lang="en-GB" dirty="0"/>
              <a:t> Computing" doesn't really mean there's no server. </a:t>
            </a:r>
            <a:r>
              <a:rPr lang="en-GB" dirty="0" err="1"/>
              <a:t>Serverless</a:t>
            </a:r>
            <a:r>
              <a:rPr lang="en-GB" dirty="0"/>
              <a:t> means there's no server you need to worry about. That might sound like PaaS, but it's higher level that than</a:t>
            </a:r>
            <a:r>
              <a:rPr lang="en-GB" dirty="0" smtClean="0"/>
              <a:t>.	</a:t>
            </a:r>
          </a:p>
          <a:p>
            <a:pPr marL="457200" lvl="1" indent="0">
              <a:buNone/>
            </a:pPr>
            <a:r>
              <a:rPr lang="en-GB" dirty="0" smtClean="0"/>
              <a:t>- Scott </a:t>
            </a:r>
            <a:r>
              <a:rPr lang="en-GB" dirty="0" err="1" smtClean="0"/>
              <a:t>Hanselman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9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085" y="176440"/>
            <a:ext cx="10515600" cy="1325563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54" y="1223530"/>
            <a:ext cx="9263063" cy="5242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81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64" y="1188708"/>
            <a:ext cx="9485671" cy="5422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22085" y="176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What is Serverless?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2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smtClean="0"/>
              <a:t>All design is about </a:t>
            </a:r>
            <a:r>
              <a:rPr lang="en-GB" dirty="0" err="1" smtClean="0"/>
              <a:t>tradeoffs</a:t>
            </a:r>
            <a:r>
              <a:rPr lang="en-GB" dirty="0" smtClean="0"/>
              <a:t>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On the one hand, </a:t>
            </a:r>
            <a:r>
              <a:rPr lang="en-GB" dirty="0" err="1"/>
              <a:t>s</a:t>
            </a:r>
            <a:r>
              <a:rPr lang="en-GB" dirty="0" err="1" smtClean="0"/>
              <a:t>erverless</a:t>
            </a:r>
            <a:r>
              <a:rPr lang="en-GB" dirty="0" smtClean="0"/>
              <a:t> applications can be made to scale more easily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On the other hand, the conceptual overhead of splitting a single application into something that  woven from a fabric of services is significant and increases with the number and variety of services used.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Lastly, they are easier to operate and maintain. Third-party services spend significant resources on security, availability, scaling and performance. It falls on development teams to design for failure.</a:t>
            </a:r>
            <a:endParaRPr lang="en-GB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454472" y="6466465"/>
            <a:ext cx="4737528" cy="3915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Source: https://martinfowler.com/bliki/Serverless.html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48" y="1520825"/>
            <a:ext cx="8380903" cy="4805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94" y="0"/>
            <a:ext cx="12219593" cy="6858000"/>
          </a:xfrm>
        </p:spPr>
      </p:pic>
    </p:spTree>
    <p:extLst>
      <p:ext uri="{BB962C8B-B14F-4D97-AF65-F5344CB8AC3E}">
        <p14:creationId xmlns:p14="http://schemas.microsoft.com/office/powerpoint/2010/main" val="58172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1. Use a compute service to execute code on demand.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Your main focus is to solve an interesting problem. </a:t>
            </a:r>
            <a:br>
              <a:rPr lang="en-GB" dirty="0" smtClean="0"/>
            </a:br>
            <a:r>
              <a:rPr lang="en-GB" dirty="0" smtClean="0"/>
              <a:t>You only pay for the time that executes (</a:t>
            </a:r>
            <a:r>
              <a:rPr lang="en-GB" dirty="0" err="1" smtClean="0"/>
              <a:t>miliseconds</a:t>
            </a:r>
            <a:r>
              <a:rPr lang="en-GB" dirty="0" smtClean="0"/>
              <a:t>, not hours).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2"/>
              </a:rPr>
              <a:t>: </a:t>
            </a:r>
            <a:r>
              <a:rPr lang="en-GB" dirty="0" err="1" smtClean="0">
                <a:hlinkClick r:id="rId2"/>
              </a:rPr>
              <a:t>Serverless</a:t>
            </a:r>
            <a:r>
              <a:rPr lang="en-GB" dirty="0" smtClean="0">
                <a:hlinkClick r:id="rId2"/>
              </a:rPr>
              <a:t>: The future of Software Architecture – Peter </a:t>
            </a:r>
            <a:r>
              <a:rPr lang="en-GB" dirty="0" err="1" smtClean="0">
                <a:hlinkClick r:id="rId2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78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44" y="1690688"/>
            <a:ext cx="8805082" cy="48958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13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2</a:t>
            </a:r>
            <a:r>
              <a:rPr lang="en-GB" dirty="0" smtClean="0"/>
              <a:t>. Write single </a:t>
            </a:r>
            <a:r>
              <a:rPr lang="en-GB" dirty="0" smtClean="0"/>
              <a:t>purpose </a:t>
            </a:r>
            <a:r>
              <a:rPr lang="en-GB" dirty="0" smtClean="0"/>
              <a:t>function.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 function that does one thing is more robust and easy to manage.</a:t>
            </a:r>
            <a:br>
              <a:rPr lang="en-GB" dirty="0" smtClean="0"/>
            </a:br>
            <a:r>
              <a:rPr lang="en-GB" dirty="0" smtClean="0"/>
              <a:t>Write stateless. No resources will survive.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2"/>
              </a:rPr>
              <a:t>: </a:t>
            </a:r>
            <a:r>
              <a:rPr lang="en-GB" dirty="0" err="1" smtClean="0">
                <a:hlinkClick r:id="rId2"/>
              </a:rPr>
              <a:t>Serverless</a:t>
            </a:r>
            <a:r>
              <a:rPr lang="en-GB" dirty="0" smtClean="0">
                <a:hlinkClick r:id="rId2"/>
              </a:rPr>
              <a:t>: The future of Software Architecture – Peter </a:t>
            </a:r>
            <a:r>
              <a:rPr lang="en-GB" dirty="0" err="1" smtClean="0">
                <a:hlinkClick r:id="rId2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9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3. Design push based event driven pipelines.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In event driven pipelines, you kick off an event, and that event continuous to propagate further.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Ex: Write a message -&gt; Consume the message -&gt; </a:t>
            </a:r>
            <a:r>
              <a:rPr lang="en-GB" dirty="0" err="1" smtClean="0"/>
              <a:t>Deserialize</a:t>
            </a:r>
            <a:r>
              <a:rPr lang="en-GB" dirty="0" smtClean="0"/>
              <a:t> -&gt; Write it back to another queue -&gt; Stream Analytics can consume it.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2"/>
              </a:rPr>
              <a:t>: </a:t>
            </a:r>
            <a:r>
              <a:rPr lang="en-GB" dirty="0" err="1" smtClean="0">
                <a:hlinkClick r:id="rId2"/>
              </a:rPr>
              <a:t>Serverless</a:t>
            </a:r>
            <a:r>
              <a:rPr lang="en-GB" dirty="0" smtClean="0">
                <a:hlinkClick r:id="rId2"/>
              </a:rPr>
              <a:t>: The future of Software Architecture – Peter </a:t>
            </a:r>
            <a:r>
              <a:rPr lang="en-GB" dirty="0" err="1" smtClean="0">
                <a:hlinkClick r:id="rId2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10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57" y="1225180"/>
            <a:ext cx="9535885" cy="5263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9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90" y="1220154"/>
            <a:ext cx="9192419" cy="50922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69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20" y="1487488"/>
            <a:ext cx="9370559" cy="4957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1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Functions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7" y="1572688"/>
            <a:ext cx="11975126" cy="4726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95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Azure Functions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1690688"/>
            <a:ext cx="10856495" cy="4844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8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7" y="1893888"/>
            <a:ext cx="11537006" cy="37811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26286" y="6386285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Azure Functions Pricing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111" cy="6857999"/>
          </a:xfrm>
        </p:spPr>
      </p:pic>
    </p:spTree>
    <p:extLst>
      <p:ext uri="{BB962C8B-B14F-4D97-AF65-F5344CB8AC3E}">
        <p14:creationId xmlns:p14="http://schemas.microsoft.com/office/powerpoint/2010/main" val="91208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99" y="2445431"/>
            <a:ext cx="11995101" cy="24817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26286" y="6386285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Azure Functions Pricing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1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functions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38" y="1404472"/>
            <a:ext cx="9399546" cy="51768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6286" y="6386285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Azure Functions Pricing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43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functions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38" y="1404472"/>
            <a:ext cx="9399546" cy="51768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6286" y="6386285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Azure Functions Pricing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02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 life examples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523" y="1914009"/>
            <a:ext cx="766428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5796" y="1506022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push based design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18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IT’S OPEN 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>
              <a:hlinkClick r:id="rId2"/>
            </a:endParaRPr>
          </a:p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 smtClean="0">
              <a:hlinkClick r:id="rId2"/>
            </a:endParaRPr>
          </a:p>
          <a:p>
            <a:pPr marL="0" indent="0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 smtClean="0">
                <a:hlinkClick r:id="rId2"/>
              </a:rPr>
              <a:t>://github.com/Azure/Azure-Functions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9927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0" y="2716439"/>
            <a:ext cx="3443514" cy="1325563"/>
          </a:xfrm>
        </p:spPr>
        <p:txBody>
          <a:bodyPr/>
          <a:lstStyle/>
          <a:p>
            <a:r>
              <a:rPr lang="en-GB" dirty="0" smtClean="0"/>
              <a:t>DEMO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25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080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51657" cy="69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1"/>
            <a:ext cx="12192000" cy="7228115"/>
          </a:xfrm>
        </p:spPr>
      </p:pic>
    </p:spTree>
    <p:extLst>
      <p:ext uri="{BB962C8B-B14F-4D97-AF65-F5344CB8AC3E}">
        <p14:creationId xmlns:p14="http://schemas.microsoft.com/office/powerpoint/2010/main" val="42336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10"/>
            <a:ext cx="12191999" cy="6877709"/>
          </a:xfrm>
        </p:spPr>
      </p:pic>
    </p:spTree>
    <p:extLst>
      <p:ext uri="{BB962C8B-B14F-4D97-AF65-F5344CB8AC3E}">
        <p14:creationId xmlns:p14="http://schemas.microsoft.com/office/powerpoint/2010/main" val="38034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249826" cy="6858001"/>
          </a:xfrm>
        </p:spPr>
      </p:pic>
    </p:spTree>
    <p:extLst>
      <p:ext uri="{BB962C8B-B14F-4D97-AF65-F5344CB8AC3E}">
        <p14:creationId xmlns:p14="http://schemas.microsoft.com/office/powerpoint/2010/main" val="200424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1858" y="3378654"/>
            <a:ext cx="7551057" cy="4386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BUT THAT’S NOT WHAT WE CAME TO TALK ABOUT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17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853406"/>
            <a:ext cx="10344150" cy="4295775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are we coming from?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24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388</Words>
  <Application>Microsoft Office PowerPoint</Application>
  <PresentationFormat>Widescreen</PresentationFormat>
  <Paragraphs>65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Serverless Architecture with Azure Funcitons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are we coming from?</vt:lpstr>
      <vt:lpstr>Where are we coming from?</vt:lpstr>
      <vt:lpstr>Where are we coming from?</vt:lpstr>
      <vt:lpstr>Where are we coming from?</vt:lpstr>
      <vt:lpstr>PowerPoint Presentation</vt:lpstr>
      <vt:lpstr>PowerPoint Presentation</vt:lpstr>
      <vt:lpstr>What is Serverless?</vt:lpstr>
      <vt:lpstr>What is Serverless?</vt:lpstr>
      <vt:lpstr>PowerPoint Presentation</vt:lpstr>
      <vt:lpstr>What is Serverless?</vt:lpstr>
      <vt:lpstr>What is Serverless?</vt:lpstr>
      <vt:lpstr>What is Serverless?</vt:lpstr>
      <vt:lpstr>What is Serverless?</vt:lpstr>
      <vt:lpstr>What is Serverless?</vt:lpstr>
      <vt:lpstr>What is Serverless?</vt:lpstr>
      <vt:lpstr>What is Serverless?</vt:lpstr>
      <vt:lpstr>What is Serverless?</vt:lpstr>
      <vt:lpstr>What is Serverless?</vt:lpstr>
      <vt:lpstr>Azure Functions</vt:lpstr>
      <vt:lpstr>Azure Functions</vt:lpstr>
      <vt:lpstr>What is Serverless?</vt:lpstr>
      <vt:lpstr>What is Serverless?</vt:lpstr>
      <vt:lpstr>Types of functions</vt:lpstr>
      <vt:lpstr>Types of functions</vt:lpstr>
      <vt:lpstr>Real life examples</vt:lpstr>
      <vt:lpstr>IT’S OPEN SOURCE</vt:lpstr>
      <vt:lpstr>DEMO TIME</vt:lpstr>
      <vt:lpstr>PowerPoint Presentation</vt:lpstr>
      <vt:lpstr>PowerPoint Presentation</vt:lpstr>
    </vt:vector>
  </TitlesOfParts>
  <Company>ASOS.com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Architecture with Azure Funcitons</dc:title>
  <dc:creator>Juanjo Cerezuela</dc:creator>
  <cp:lastModifiedBy>Juanjo Cerezuela</cp:lastModifiedBy>
  <cp:revision>20</cp:revision>
  <dcterms:created xsi:type="dcterms:W3CDTF">2017-06-21T09:47:36Z</dcterms:created>
  <dcterms:modified xsi:type="dcterms:W3CDTF">2017-06-22T20:03:31Z</dcterms:modified>
</cp:coreProperties>
</file>